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6480048" cy="1752600"/>
          </a:xfrm>
        </p:spPr>
        <p:txBody>
          <a:bodyPr>
            <a:no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59758"/>
            <a:ext cx="6415498" cy="64079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7108" y="3501008"/>
            <a:ext cx="8188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9479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6480048" cy="1752600"/>
          </a:xfrm>
        </p:spPr>
        <p:txBody>
          <a:bodyPr>
            <a:no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0648"/>
            <a:ext cx="3096344" cy="30927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7108" y="3501008"/>
            <a:ext cx="81888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Чудо-кресло есть у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нас,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Это кресло просто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класс.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Синее и красное,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 очень безопасное.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Если сяду я в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него,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Пристегну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ремни,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Ехать можно нам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легко.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Ждет удача нас в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пути.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402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2924944"/>
            <a:ext cx="5441032" cy="3201219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6576" indent="0" algn="ctr">
              <a:buNone/>
            </a:pPr>
            <a:r>
              <a:rPr lang="ru-RU" b="1" dirty="0"/>
              <a:t>Маленькому Сашеньке,</a:t>
            </a:r>
          </a:p>
          <a:p>
            <a:pPr marL="36576" indent="0" algn="ctr">
              <a:buNone/>
            </a:pPr>
            <a:r>
              <a:rPr lang="ru-RU" b="1" dirty="0"/>
              <a:t>Если он не в </a:t>
            </a:r>
            <a:r>
              <a:rPr lang="ru-RU" b="1" dirty="0" smtClean="0"/>
              <a:t>кресле,</a:t>
            </a:r>
            <a:endParaRPr lang="ru-RU" b="1" dirty="0"/>
          </a:p>
          <a:p>
            <a:pPr marL="36576" indent="0" algn="ctr">
              <a:buNone/>
            </a:pPr>
            <a:r>
              <a:rPr lang="ru-RU" b="1" dirty="0"/>
              <a:t>Ехать очень страшно</a:t>
            </a:r>
          </a:p>
          <a:p>
            <a:pPr marL="36576" indent="0" algn="ctr">
              <a:buNone/>
            </a:pPr>
            <a:r>
              <a:rPr lang="ru-RU" b="1" dirty="0"/>
              <a:t>И не </a:t>
            </a:r>
            <a:r>
              <a:rPr lang="ru-RU" b="1" dirty="0" smtClean="0"/>
              <a:t>интересно.</a:t>
            </a:r>
            <a:endParaRPr lang="ru-RU" b="1" dirty="0"/>
          </a:p>
          <a:p>
            <a:pPr marL="36576" indent="0" algn="ctr">
              <a:buNone/>
            </a:pPr>
            <a:r>
              <a:rPr lang="ru-RU" b="1" dirty="0"/>
              <a:t>Если ж в кресло Саша сел,</a:t>
            </a:r>
          </a:p>
          <a:p>
            <a:pPr marL="36576" indent="0" algn="ctr">
              <a:buNone/>
            </a:pPr>
            <a:r>
              <a:rPr lang="ru-RU" b="1" dirty="0"/>
              <a:t>То доволен он и смел.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Admin\Desktop\2f12906cfad62a88e96b47b1f9a74f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1965"/>
            <a:ext cx="3473802" cy="248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78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649106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7"/>
            <a:ext cx="5976664" cy="194421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ru-RU" b="1" dirty="0"/>
              <a:t>Я сегодня был в восторге</a:t>
            </a:r>
          </a:p>
          <a:p>
            <a:pPr marL="36576" indent="0">
              <a:buNone/>
            </a:pPr>
            <a:r>
              <a:rPr lang="ru-RU" b="1" dirty="0"/>
              <a:t>Видел кресло у Егорки.</a:t>
            </a:r>
          </a:p>
          <a:p>
            <a:pPr marL="36576" indent="0">
              <a:buNone/>
            </a:pPr>
            <a:r>
              <a:rPr lang="ru-RU" b="1" dirty="0"/>
              <a:t>Сбережет оно </a:t>
            </a:r>
            <a:r>
              <a:rPr lang="ru-RU" b="1" dirty="0" smtClean="0"/>
              <a:t>его,</a:t>
            </a:r>
            <a:endParaRPr lang="ru-RU" b="1" dirty="0"/>
          </a:p>
          <a:p>
            <a:pPr marL="36576" indent="0">
              <a:buNone/>
            </a:pPr>
            <a:r>
              <a:rPr lang="ru-RU" b="1" dirty="0"/>
              <a:t>Когда едет он в кино.</a:t>
            </a:r>
          </a:p>
          <a:p>
            <a:endParaRPr lang="ru-RU" dirty="0"/>
          </a:p>
        </p:txBody>
      </p:sp>
      <p:pic>
        <p:nvPicPr>
          <p:cNvPr id="2050" name="Picture 2" descr="C:\Users\Admin\Desktop\861d8c48a38df5ec0e7981015173dd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3216727"/>
            <a:ext cx="4546970" cy="338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60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8454" y="3284984"/>
            <a:ext cx="5466345" cy="2841179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ru-RU" b="1" dirty="0"/>
              <a:t>Мама мне купила кресло,</a:t>
            </a:r>
          </a:p>
          <a:p>
            <a:pPr marL="36576" indent="0">
              <a:buNone/>
            </a:pPr>
            <a:r>
              <a:rPr lang="ru-RU" b="1" dirty="0"/>
              <a:t>Кресло не обычное.</a:t>
            </a:r>
          </a:p>
          <a:p>
            <a:pPr marL="36576" indent="0">
              <a:buNone/>
            </a:pPr>
            <a:r>
              <a:rPr lang="ru-RU" b="1" dirty="0"/>
              <a:t>Кресло </a:t>
            </a:r>
            <a:r>
              <a:rPr lang="ru-RU" b="1" dirty="0" smtClean="0"/>
              <a:t>безопасное.</a:t>
            </a:r>
            <a:endParaRPr lang="ru-RU" b="1" dirty="0"/>
          </a:p>
          <a:p>
            <a:pPr marL="36576" indent="0">
              <a:buNone/>
            </a:pPr>
            <a:r>
              <a:rPr lang="ru-RU" b="1" dirty="0"/>
              <a:t>С этим креслом не боюсь</a:t>
            </a:r>
          </a:p>
          <a:p>
            <a:pPr marL="36576" indent="0">
              <a:buNone/>
            </a:pPr>
            <a:r>
              <a:rPr lang="ru-RU" b="1" dirty="0"/>
              <a:t>Ни какой дороги.</a:t>
            </a:r>
          </a:p>
          <a:p>
            <a:pPr marL="36576" indent="0">
              <a:buNone/>
            </a:pPr>
            <a:r>
              <a:rPr lang="ru-RU" b="1" dirty="0"/>
              <a:t>Пусть меня быстрее мчит</a:t>
            </a:r>
          </a:p>
          <a:p>
            <a:pPr marL="36576" indent="0">
              <a:buNone/>
            </a:pPr>
            <a:r>
              <a:rPr lang="ru-RU" b="1" dirty="0"/>
              <a:t>Мама по дороге.</a:t>
            </a:r>
          </a:p>
          <a:p>
            <a:endParaRPr lang="ru-RU" dirty="0"/>
          </a:p>
        </p:txBody>
      </p:sp>
      <p:pic>
        <p:nvPicPr>
          <p:cNvPr id="3074" name="Picture 2" descr="C:\Users\Admin\Desktop\ed7b40f70741479206bed27b2236c63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3981822" cy="291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36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709120"/>
          </a:xfrm>
        </p:spPr>
        <p:txBody>
          <a:bodyPr/>
          <a:lstStyle/>
          <a:p>
            <a:pPr marL="36576" indent="0">
              <a:buNone/>
            </a:pPr>
            <a:r>
              <a:rPr lang="ru-RU" b="1" dirty="0"/>
              <a:t>Спросила Катю Свету:</a:t>
            </a:r>
          </a:p>
          <a:p>
            <a:pPr marL="36576" indent="0">
              <a:buNone/>
            </a:pPr>
            <a:r>
              <a:rPr lang="ru-RU" b="1" dirty="0"/>
              <a:t>- Что такое автокресло?</a:t>
            </a:r>
          </a:p>
          <a:p>
            <a:pPr marL="36576" indent="0">
              <a:buNone/>
            </a:pPr>
            <a:r>
              <a:rPr lang="ru-RU" b="1" dirty="0"/>
              <a:t>- Отвечает Свете Катя,</a:t>
            </a:r>
          </a:p>
          <a:p>
            <a:pPr marL="36576" indent="0">
              <a:buNone/>
            </a:pPr>
            <a:r>
              <a:rPr lang="ru-RU" b="1" dirty="0"/>
              <a:t>- Это значит, безопасно!</a:t>
            </a:r>
          </a:p>
          <a:p>
            <a:endParaRPr lang="ru-RU" b="1" dirty="0"/>
          </a:p>
        </p:txBody>
      </p:sp>
      <p:pic>
        <p:nvPicPr>
          <p:cNvPr id="4098" name="Picture 2" descr="C:\Users\Admin\Desktop\s688742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67976"/>
            <a:ext cx="3444864" cy="291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2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6480048" cy="1752600"/>
          </a:xfrm>
        </p:spPr>
        <p:txBody>
          <a:bodyPr>
            <a:no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59758"/>
            <a:ext cx="6415498" cy="64079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7108" y="3501008"/>
            <a:ext cx="8188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46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хническая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133</TotalTime>
  <Words>103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Чудо-кресло есть у нас Это кресло просто класс Синее и красное, И очень безопасное. Если сяду я в него Пристегну ремни Ехать можно нам легко Ждет удача нас в пути.</dc:title>
  <dc:creator>Admin</dc:creator>
  <cp:lastModifiedBy>м-видео</cp:lastModifiedBy>
  <cp:revision>10</cp:revision>
  <dcterms:created xsi:type="dcterms:W3CDTF">2016-02-25T12:44:20Z</dcterms:created>
  <dcterms:modified xsi:type="dcterms:W3CDTF">2016-02-29T04:39:54Z</dcterms:modified>
</cp:coreProperties>
</file>